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083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6BC07-95C2-4428-A902-C3504B073C19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510F1-3886-4132-89E4-7078BC040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79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061E2-E3A3-C6E2-7700-EB35C0BDF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880AD95-BA99-DF47-2DB5-1EEA82559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B9ABAEC-5117-C4DC-3A02-0F8DF10A3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0D0284-F94A-40A5-F5CF-A99F1EFEC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64F2-5446-4B4A-B5DE-063C0373DDD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82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10266-46DA-38F1-1202-4E90C03B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C4F08A9-0168-F5A8-BB6B-1CE1DC8CB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72CB26-7933-F3ED-1E45-88C6F852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FF5-0E01-46A8-8DA5-BCB8C1695503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7B3A10-4084-08E8-D09C-7C4A7DA0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C56DCD-9AC5-B2E0-0EBA-F1A1FF09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57F-DF78-4458-BB86-E3D8925C5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96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90B37-8511-AA4F-0C13-72C145C2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CD36F0-FF18-DE79-E0CB-D98BE31AF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E9041-B45D-7FD1-4EC1-D178AF3C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FF5-0E01-46A8-8DA5-BCB8C1695503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C54C22-7052-5085-D772-FB084BDF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9BFECF-1F77-3AC4-550F-EC82C123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57F-DF78-4458-BB86-E3D8925C5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32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40EEDA1-3439-82FC-B16F-35B16748A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EF2DD5-E3D0-9DF0-DE32-9FCC9D3CA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74B04E-B2DA-5C4E-33FA-7728A0F8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FF5-0E01-46A8-8DA5-BCB8C1695503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697C03-6D66-CB72-7334-5078A733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92DA6C-4C1F-F974-A12A-919B43C6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57F-DF78-4458-BB86-E3D8925C5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47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A76BD7-8A23-B11F-38EF-B8087429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CA5976-F215-67F3-06A1-46E87EA32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2C8946-04B9-B4E6-0C6A-F55D293A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FF5-0E01-46A8-8DA5-BCB8C1695503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B01439-1421-6A9B-02E4-0149D485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29C294-27A9-9AF6-0768-8D326D65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57F-DF78-4458-BB86-E3D8925C5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7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52194-0036-4BEE-79E6-0A6ABF63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3B1B76-0633-991F-531B-AA4380897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B0A911-8625-DD72-535B-CBA729BD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FF5-0E01-46A8-8DA5-BCB8C1695503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2CC1A4-CE87-61D6-DBB8-42F0F2CE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A5BCAD-2FB3-7A20-0870-F8CC6AF0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57F-DF78-4458-BB86-E3D8925C5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2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CB286-2359-A7B3-A134-CBDDC451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D5047F-5D30-4952-9330-2DA8BECF8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553475-CB3F-CBC1-7A88-76B167C17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D3BAAD-AA34-67BD-9C6F-007557C4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FF5-0E01-46A8-8DA5-BCB8C1695503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CA9FB1-3355-FE3D-222B-FB93B026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FAD045-F926-2520-8954-4419D39B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57F-DF78-4458-BB86-E3D8925C5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36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8F68C-4772-181A-5398-F210932C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B112CE-B197-9421-25D1-4768A4821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FD1247-4878-D3FC-6A4C-4FA00F592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E8BFA5-B88E-5EF4-8469-867BB37AE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5038B9F-0AF3-1D02-0894-849F4B95D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6CB08BF-62A7-1192-17E0-C8078B39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FF5-0E01-46A8-8DA5-BCB8C1695503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813766F-DB7F-CE45-4CC0-D8E3179B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138915-2399-1A0A-3BDB-90DB7669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57F-DF78-4458-BB86-E3D8925C5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14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11AE5-866F-5D83-420C-AF178B1A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B157FE4-06AB-686A-1291-1D65F2DD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FF5-0E01-46A8-8DA5-BCB8C1695503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2B8BD2-1B77-B154-BB6A-9F59FCA4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D8E751F-58E6-5E85-D291-2CB8798C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57F-DF78-4458-BB86-E3D8925C5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48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E8F0E24-2526-D374-D0B3-CACA989A5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FF5-0E01-46A8-8DA5-BCB8C1695503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217097-DB55-C7A4-4731-C92968C9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FA99D5-47CA-5302-B2AE-3973CA71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57F-DF78-4458-BB86-E3D8925C5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80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6C0633-3DC7-2B2F-EEE9-7706508C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0E65D1-F280-8332-E064-0FA753CD4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E4D1CA-8364-24D9-444B-1303572BD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0CE99F-56A9-AB23-3CB8-01F4A1D9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FF5-0E01-46A8-8DA5-BCB8C1695503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DE9F3D-A0FF-0FBD-BFED-D28BF2F6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E7920E-9812-8190-F425-9114C082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57F-DF78-4458-BB86-E3D8925C5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5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C391B4-7599-350B-D593-F6C8A0E4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C6938CE-495D-0443-DF28-0160A5C7C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7596D8-2C53-B59C-8812-D54AD548E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5B3453-2E65-3EC6-286E-AF9B0136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FF5-0E01-46A8-8DA5-BCB8C1695503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635EEF-5186-2B9C-1A36-322B64A9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3E0339-C1CF-7DE5-8490-BA293AB0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57F-DF78-4458-BB86-E3D8925C5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51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B81B431-E791-26A7-7F76-7B0D1794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899BF3-6BE8-1AE0-2B7B-1D072CD8E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2AE720-A4DA-EB30-6C30-89529EEA3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42FF5-0E01-46A8-8DA5-BCB8C1695503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23ECC5-FEFC-700E-2E9B-E529FB357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E380F9-47DE-7885-CB9F-5474D76E1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FC57F-DF78-4458-BB86-E3D8925C5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02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1.jp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5" Type="http://schemas.microsoft.com/office/2007/relationships/hdphoto" Target="../media/hdphoto10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F0FA7-A6F0-3646-1B73-A5BC6E508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677EF9F5-B26E-A04C-B375-6B9504C7E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39" y="-1159587"/>
            <a:ext cx="12192000" cy="8623723"/>
          </a:xfrm>
          <a:prstGeom prst="rect">
            <a:avLst/>
          </a:prstGeom>
        </p:spPr>
      </p:pic>
      <p:sp>
        <p:nvSpPr>
          <p:cNvPr id="62" name="Rettangolo 61">
            <a:extLst>
              <a:ext uri="{FF2B5EF4-FFF2-40B4-BE49-F238E27FC236}">
                <a16:creationId xmlns:a16="http://schemas.microsoft.com/office/drawing/2014/main" id="{A5C04881-D695-DBCD-D836-FE7C342D0914}"/>
              </a:ext>
            </a:extLst>
          </p:cNvPr>
          <p:cNvSpPr/>
          <p:nvPr/>
        </p:nvSpPr>
        <p:spPr>
          <a:xfrm>
            <a:off x="5401970" y="-94975"/>
            <a:ext cx="2247408" cy="584775"/>
          </a:xfrm>
          <a:prstGeom prst="rect">
            <a:avLst/>
          </a:prstGeom>
          <a:noFill/>
          <a:effectLst>
            <a:glow rad="1045520">
              <a:srgbClr val="FFFF00">
                <a:alpha val="99872"/>
              </a:srgb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200" b="1" dirty="0">
                <a:ln/>
                <a:solidFill>
                  <a:srgbClr val="FF0000"/>
                </a:solidFill>
                <a:latin typeface="Abadi" panose="020B0604020104020204" pitchFamily="34" charset="0"/>
              </a:rPr>
              <a:t>APRILE</a:t>
            </a:r>
            <a:endParaRPr lang="it-IT" sz="3200" b="1" cap="none" spc="0" dirty="0">
              <a:ln/>
              <a:solidFill>
                <a:srgbClr val="FF0000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C9C360FB-27C8-23FE-7752-73A3FE0BB983}"/>
              </a:ext>
            </a:extLst>
          </p:cNvPr>
          <p:cNvSpPr/>
          <p:nvPr/>
        </p:nvSpPr>
        <p:spPr>
          <a:xfrm>
            <a:off x="7595420" y="-123767"/>
            <a:ext cx="2247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200" b="1" dirty="0">
                <a:ln/>
                <a:solidFill>
                  <a:srgbClr val="FFFF00"/>
                </a:solidFill>
                <a:latin typeface="Abadi" panose="020B0604020104020204" pitchFamily="34" charset="0"/>
              </a:rPr>
              <a:t>MAGGIO</a:t>
            </a:r>
            <a:endParaRPr lang="it-IT" sz="3200" b="1" cap="none" spc="0" dirty="0">
              <a:ln/>
              <a:solidFill>
                <a:srgbClr val="FFFF00"/>
              </a:solidFill>
              <a:effectLst/>
              <a:latin typeface="Abadi" panose="020B0604020104020204" pitchFamily="34" charset="0"/>
            </a:endParaRPr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2613CD38-4A90-33DB-4E26-FE2D28E4234F}"/>
              </a:ext>
            </a:extLst>
          </p:cNvPr>
          <p:cNvCxnSpPr>
            <a:cxnSpLocks/>
          </p:cNvCxnSpPr>
          <p:nvPr/>
        </p:nvCxnSpPr>
        <p:spPr>
          <a:xfrm flipH="1">
            <a:off x="5778724" y="809190"/>
            <a:ext cx="20678" cy="6047176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B8F6204C-01E0-0A4C-D1EF-2645D843255E}"/>
              </a:ext>
            </a:extLst>
          </p:cNvPr>
          <p:cNvCxnSpPr>
            <a:cxnSpLocks/>
          </p:cNvCxnSpPr>
          <p:nvPr/>
        </p:nvCxnSpPr>
        <p:spPr>
          <a:xfrm>
            <a:off x="6230880" y="809190"/>
            <a:ext cx="0" cy="5976849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FF6E3096-63D5-06A0-851F-E60A756037B3}"/>
              </a:ext>
            </a:extLst>
          </p:cNvPr>
          <p:cNvCxnSpPr>
            <a:cxnSpLocks/>
          </p:cNvCxnSpPr>
          <p:nvPr/>
        </p:nvCxnSpPr>
        <p:spPr>
          <a:xfrm>
            <a:off x="6681050" y="809190"/>
            <a:ext cx="0" cy="6004173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C26420E1-FEE1-6900-48D0-2CF1C3A77F2C}"/>
              </a:ext>
            </a:extLst>
          </p:cNvPr>
          <p:cNvCxnSpPr>
            <a:cxnSpLocks/>
          </p:cNvCxnSpPr>
          <p:nvPr/>
        </p:nvCxnSpPr>
        <p:spPr>
          <a:xfrm>
            <a:off x="7112704" y="809190"/>
            <a:ext cx="14254" cy="6176401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C0FEA7F4-21A5-F947-FB87-5FB6E65315E0}"/>
              </a:ext>
            </a:extLst>
          </p:cNvPr>
          <p:cNvCxnSpPr>
            <a:cxnSpLocks/>
          </p:cNvCxnSpPr>
          <p:nvPr/>
        </p:nvCxnSpPr>
        <p:spPr>
          <a:xfrm>
            <a:off x="7530923" y="809190"/>
            <a:ext cx="18914" cy="6272094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563DEEDA-F0DA-98EB-8F7A-8A8ED6DE49AD}"/>
              </a:ext>
            </a:extLst>
          </p:cNvPr>
          <p:cNvCxnSpPr>
            <a:cxnSpLocks/>
          </p:cNvCxnSpPr>
          <p:nvPr/>
        </p:nvCxnSpPr>
        <p:spPr>
          <a:xfrm>
            <a:off x="7975863" y="809190"/>
            <a:ext cx="6768" cy="6516643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7875DED1-6B04-510E-7E3B-4E664ABEC1C7}"/>
              </a:ext>
            </a:extLst>
          </p:cNvPr>
          <p:cNvCxnSpPr>
            <a:cxnSpLocks/>
          </p:cNvCxnSpPr>
          <p:nvPr/>
        </p:nvCxnSpPr>
        <p:spPr>
          <a:xfrm>
            <a:off x="8412205" y="809190"/>
            <a:ext cx="7559" cy="6410317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FCA74C16-92B0-8D66-5D2D-DB73694B7923}"/>
              </a:ext>
            </a:extLst>
          </p:cNvPr>
          <p:cNvCxnSpPr>
            <a:cxnSpLocks/>
          </p:cNvCxnSpPr>
          <p:nvPr/>
        </p:nvCxnSpPr>
        <p:spPr>
          <a:xfrm>
            <a:off x="8842919" y="809190"/>
            <a:ext cx="0" cy="6516643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4AA99D2F-CB64-1B5F-229C-BA4B00606CBD}"/>
              </a:ext>
            </a:extLst>
          </p:cNvPr>
          <p:cNvCxnSpPr>
            <a:cxnSpLocks/>
          </p:cNvCxnSpPr>
          <p:nvPr/>
        </p:nvCxnSpPr>
        <p:spPr>
          <a:xfrm>
            <a:off x="9269709" y="809190"/>
            <a:ext cx="14796" cy="6410317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B4C26A6C-55C2-3D25-AE9D-7E3DE25C4552}"/>
              </a:ext>
            </a:extLst>
          </p:cNvPr>
          <p:cNvSpPr/>
          <p:nvPr/>
        </p:nvSpPr>
        <p:spPr>
          <a:xfrm>
            <a:off x="5374367" y="1168163"/>
            <a:ext cx="856513" cy="181990"/>
          </a:xfrm>
          <a:prstGeom prst="roundRect">
            <a:avLst/>
          </a:prstGeom>
          <a:solidFill>
            <a:srgbClr val="FF0000">
              <a:alpha val="7913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3C4FA8A-F0AB-D3F2-9ADD-B8E17509C37E}"/>
              </a:ext>
            </a:extLst>
          </p:cNvPr>
          <p:cNvSpPr/>
          <p:nvPr/>
        </p:nvSpPr>
        <p:spPr>
          <a:xfrm>
            <a:off x="5374586" y="1531703"/>
            <a:ext cx="1299223" cy="181990"/>
          </a:xfrm>
          <a:prstGeom prst="roundRect">
            <a:avLst/>
          </a:prstGeom>
          <a:solidFill>
            <a:srgbClr val="FF0000">
              <a:alpha val="7913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7160E71C-EF30-0631-F6DD-97F653404FD8}"/>
              </a:ext>
            </a:extLst>
          </p:cNvPr>
          <p:cNvSpPr/>
          <p:nvPr/>
        </p:nvSpPr>
        <p:spPr>
          <a:xfrm>
            <a:off x="5797157" y="1881436"/>
            <a:ext cx="3936075" cy="198196"/>
          </a:xfrm>
          <a:prstGeom prst="roundRect">
            <a:avLst/>
          </a:prstGeom>
          <a:gradFill flip="none" rotWithShape="1">
            <a:gsLst>
              <a:gs pos="100000">
                <a:srgbClr val="C00000"/>
              </a:gs>
              <a:gs pos="12000">
                <a:srgbClr val="FFFF00"/>
              </a:gs>
              <a:gs pos="82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1F271B51-B3BE-E506-524A-187F82D6A654}"/>
              </a:ext>
            </a:extLst>
          </p:cNvPr>
          <p:cNvSpPr/>
          <p:nvPr/>
        </p:nvSpPr>
        <p:spPr>
          <a:xfrm>
            <a:off x="6233060" y="2669793"/>
            <a:ext cx="435370" cy="181991"/>
          </a:xfrm>
          <a:prstGeom prst="roundRect">
            <a:avLst/>
          </a:prstGeom>
          <a:solidFill>
            <a:srgbClr val="FF0000">
              <a:alpha val="7913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458AEC05-4096-BD84-2EDC-57D00FEC27BF}"/>
              </a:ext>
            </a:extLst>
          </p:cNvPr>
          <p:cNvSpPr/>
          <p:nvPr/>
        </p:nvSpPr>
        <p:spPr>
          <a:xfrm>
            <a:off x="8417956" y="3410731"/>
            <a:ext cx="1301193" cy="198196"/>
          </a:xfrm>
          <a:prstGeom prst="roundRect">
            <a:avLst/>
          </a:prstGeom>
          <a:solidFill>
            <a:srgbClr val="FFFF00">
              <a:alpha val="8287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DB5DA6CB-1D14-678D-B41C-C75AF806E8A2}"/>
              </a:ext>
            </a:extLst>
          </p:cNvPr>
          <p:cNvSpPr/>
          <p:nvPr/>
        </p:nvSpPr>
        <p:spPr>
          <a:xfrm>
            <a:off x="8842919" y="3778029"/>
            <a:ext cx="875428" cy="198196"/>
          </a:xfrm>
          <a:prstGeom prst="roundRect">
            <a:avLst/>
          </a:prstGeom>
          <a:solidFill>
            <a:srgbClr val="FFFF00">
              <a:alpha val="8287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Rettangolo con angoli arrotondati 89">
            <a:extLst>
              <a:ext uri="{FF2B5EF4-FFF2-40B4-BE49-F238E27FC236}">
                <a16:creationId xmlns:a16="http://schemas.microsoft.com/office/drawing/2014/main" id="{CDDE3D39-2D25-DC7F-2BA3-52FBB74D5950}"/>
              </a:ext>
            </a:extLst>
          </p:cNvPr>
          <p:cNvSpPr/>
          <p:nvPr/>
        </p:nvSpPr>
        <p:spPr>
          <a:xfrm>
            <a:off x="8417956" y="3043433"/>
            <a:ext cx="1297824" cy="198196"/>
          </a:xfrm>
          <a:prstGeom prst="roundRect">
            <a:avLst/>
          </a:prstGeom>
          <a:solidFill>
            <a:srgbClr val="FFFF00">
              <a:alpha val="8287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Rettangolo con angoli arrotondati 90">
            <a:extLst>
              <a:ext uri="{FF2B5EF4-FFF2-40B4-BE49-F238E27FC236}">
                <a16:creationId xmlns:a16="http://schemas.microsoft.com/office/drawing/2014/main" id="{3836476F-2F8E-7BC7-AAEA-2D27A2BD1F99}"/>
              </a:ext>
            </a:extLst>
          </p:cNvPr>
          <p:cNvSpPr/>
          <p:nvPr/>
        </p:nvSpPr>
        <p:spPr>
          <a:xfrm>
            <a:off x="8849338" y="4168228"/>
            <a:ext cx="848228" cy="198196"/>
          </a:xfrm>
          <a:prstGeom prst="roundRect">
            <a:avLst/>
          </a:prstGeom>
          <a:solidFill>
            <a:srgbClr val="FFFF00">
              <a:alpha val="8287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FDA4B09-0324-28D0-7880-389B6ABB8C3D}"/>
              </a:ext>
            </a:extLst>
          </p:cNvPr>
          <p:cNvSpPr/>
          <p:nvPr/>
        </p:nvSpPr>
        <p:spPr>
          <a:xfrm>
            <a:off x="5834087" y="718372"/>
            <a:ext cx="347870" cy="3536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1AA2CEB-897C-6E73-EF1F-62D5D79158DD}"/>
              </a:ext>
            </a:extLst>
          </p:cNvPr>
          <p:cNvSpPr/>
          <p:nvPr/>
        </p:nvSpPr>
        <p:spPr>
          <a:xfrm>
            <a:off x="7595420" y="718372"/>
            <a:ext cx="347870" cy="3536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D28A2E9-AEEB-0A74-F61D-57CC9B1DBDE5}"/>
              </a:ext>
            </a:extLst>
          </p:cNvPr>
          <p:cNvSpPr/>
          <p:nvPr/>
        </p:nvSpPr>
        <p:spPr>
          <a:xfrm>
            <a:off x="9318857" y="730241"/>
            <a:ext cx="347870" cy="3536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BA4C301-AD2A-6109-0EC9-D31A87ACED57}"/>
              </a:ext>
            </a:extLst>
          </p:cNvPr>
          <p:cNvSpPr/>
          <p:nvPr/>
        </p:nvSpPr>
        <p:spPr>
          <a:xfrm>
            <a:off x="8883845" y="722295"/>
            <a:ext cx="347870" cy="3536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1FEDBBC-F4D2-FC48-CF43-B8FEA47FFE70}"/>
              </a:ext>
            </a:extLst>
          </p:cNvPr>
          <p:cNvSpPr/>
          <p:nvPr/>
        </p:nvSpPr>
        <p:spPr>
          <a:xfrm>
            <a:off x="8464688" y="719874"/>
            <a:ext cx="347870" cy="3536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FE33F05-CCC9-20BC-460F-E27A7133EE02}"/>
              </a:ext>
            </a:extLst>
          </p:cNvPr>
          <p:cNvSpPr/>
          <p:nvPr/>
        </p:nvSpPr>
        <p:spPr>
          <a:xfrm>
            <a:off x="8030757" y="725552"/>
            <a:ext cx="347870" cy="3536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84F8318-982A-FDF2-32DE-8F67C94DFBFD}"/>
              </a:ext>
            </a:extLst>
          </p:cNvPr>
          <p:cNvSpPr/>
          <p:nvPr/>
        </p:nvSpPr>
        <p:spPr>
          <a:xfrm>
            <a:off x="7142201" y="718372"/>
            <a:ext cx="347870" cy="3536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2673B9B-EBE1-7D4C-C596-24C4D068AD3D}"/>
              </a:ext>
            </a:extLst>
          </p:cNvPr>
          <p:cNvSpPr/>
          <p:nvPr/>
        </p:nvSpPr>
        <p:spPr>
          <a:xfrm>
            <a:off x="6727865" y="718372"/>
            <a:ext cx="347870" cy="3536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4BA0F72-B427-3148-300A-9D9FDD6C37CC}"/>
              </a:ext>
            </a:extLst>
          </p:cNvPr>
          <p:cNvSpPr/>
          <p:nvPr/>
        </p:nvSpPr>
        <p:spPr>
          <a:xfrm>
            <a:off x="6272677" y="718372"/>
            <a:ext cx="347870" cy="3536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FBC0107C-595E-77C5-D0EB-24020D44B74C}"/>
              </a:ext>
            </a:extLst>
          </p:cNvPr>
          <p:cNvSpPr/>
          <p:nvPr/>
        </p:nvSpPr>
        <p:spPr>
          <a:xfrm>
            <a:off x="5401970" y="718372"/>
            <a:ext cx="347870" cy="3536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A3BFD89-CE7F-AA09-379E-EC7EBBCA272B}"/>
              </a:ext>
            </a:extLst>
          </p:cNvPr>
          <p:cNvSpPr txBox="1"/>
          <p:nvPr/>
        </p:nvSpPr>
        <p:spPr>
          <a:xfrm>
            <a:off x="7562405" y="719140"/>
            <a:ext cx="44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BD1D799-6405-9E3C-C37E-D6585798E66D}"/>
              </a:ext>
            </a:extLst>
          </p:cNvPr>
          <p:cNvSpPr txBox="1"/>
          <p:nvPr/>
        </p:nvSpPr>
        <p:spPr>
          <a:xfrm>
            <a:off x="8040424" y="712925"/>
            <a:ext cx="44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D610070-A424-F9A9-4E3A-154E274ADA1E}"/>
              </a:ext>
            </a:extLst>
          </p:cNvPr>
          <p:cNvGrpSpPr/>
          <p:nvPr/>
        </p:nvGrpSpPr>
        <p:grpSpPr>
          <a:xfrm>
            <a:off x="5377787" y="697695"/>
            <a:ext cx="4403028" cy="399241"/>
            <a:chOff x="5377787" y="697695"/>
            <a:chExt cx="4403028" cy="399241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A8A1C24D-72CE-FC5C-559C-4B14EE891013}"/>
                </a:ext>
              </a:extLst>
            </p:cNvPr>
            <p:cNvSpPr txBox="1"/>
            <p:nvPr/>
          </p:nvSpPr>
          <p:spPr>
            <a:xfrm>
              <a:off x="5377787" y="727576"/>
              <a:ext cx="449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FF00"/>
                  </a:solidFill>
                </a:rPr>
                <a:t>25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6E9AB1F3-08F2-6795-B2E5-A59953F6A8C9}"/>
                </a:ext>
              </a:extLst>
            </p:cNvPr>
            <p:cNvSpPr txBox="1"/>
            <p:nvPr/>
          </p:nvSpPr>
          <p:spPr>
            <a:xfrm>
              <a:off x="5790200" y="727604"/>
              <a:ext cx="449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FF00"/>
                  </a:solidFill>
                </a:rPr>
                <a:t>26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0F1E26AA-4A06-61C2-0875-ED18A068F51B}"/>
                </a:ext>
              </a:extLst>
            </p:cNvPr>
            <p:cNvSpPr txBox="1"/>
            <p:nvPr/>
          </p:nvSpPr>
          <p:spPr>
            <a:xfrm>
              <a:off x="6233059" y="697695"/>
              <a:ext cx="449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FF00"/>
                  </a:solidFill>
                </a:rPr>
                <a:t>27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B53E8A9F-8FA3-8A23-DAF9-498840606513}"/>
                </a:ext>
              </a:extLst>
            </p:cNvPr>
            <p:cNvSpPr txBox="1"/>
            <p:nvPr/>
          </p:nvSpPr>
          <p:spPr>
            <a:xfrm>
              <a:off x="6693672" y="719874"/>
              <a:ext cx="449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FF00"/>
                  </a:solidFill>
                </a:rPr>
                <a:t>28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145849BF-9592-85A9-43F1-4C24DBC0C5AC}"/>
                </a:ext>
              </a:extLst>
            </p:cNvPr>
            <p:cNvSpPr txBox="1"/>
            <p:nvPr/>
          </p:nvSpPr>
          <p:spPr>
            <a:xfrm>
              <a:off x="7122019" y="714597"/>
              <a:ext cx="449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FF00"/>
                  </a:solidFill>
                </a:rPr>
                <a:t>29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AA5A51-D578-80DE-665C-4332D3329684}"/>
                </a:ext>
              </a:extLst>
            </p:cNvPr>
            <p:cNvSpPr txBox="1"/>
            <p:nvPr/>
          </p:nvSpPr>
          <p:spPr>
            <a:xfrm>
              <a:off x="8466169" y="707596"/>
              <a:ext cx="449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6349D7D7-5D54-49CF-CFAE-9C35BAB82338}"/>
                </a:ext>
              </a:extLst>
            </p:cNvPr>
            <p:cNvSpPr txBox="1"/>
            <p:nvPr/>
          </p:nvSpPr>
          <p:spPr>
            <a:xfrm>
              <a:off x="8889324" y="702796"/>
              <a:ext cx="449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958C685D-3065-FEFD-9071-DE36870F3911}"/>
                </a:ext>
              </a:extLst>
            </p:cNvPr>
            <p:cNvSpPr txBox="1"/>
            <p:nvPr/>
          </p:nvSpPr>
          <p:spPr>
            <a:xfrm>
              <a:off x="9330933" y="715294"/>
              <a:ext cx="449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pic>
        <p:nvPicPr>
          <p:cNvPr id="39" name="Immagine 6">
            <a:extLst>
              <a:ext uri="{FF2B5EF4-FFF2-40B4-BE49-F238E27FC236}">
                <a16:creationId xmlns:a16="http://schemas.microsoft.com/office/drawing/2014/main" id="{ED4004F1-B093-4013-69C2-81E644FB8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3" y="-34195"/>
            <a:ext cx="870972" cy="870972"/>
          </a:xfrm>
          <a:prstGeom prst="rect">
            <a:avLst/>
          </a:prstGeom>
        </p:spPr>
      </p:pic>
      <p:sp>
        <p:nvSpPr>
          <p:cNvPr id="77" name="Rettangolo con angoli arrotondati 76">
            <a:extLst>
              <a:ext uri="{FF2B5EF4-FFF2-40B4-BE49-F238E27FC236}">
                <a16:creationId xmlns:a16="http://schemas.microsoft.com/office/drawing/2014/main" id="{15B2D479-7D0A-7798-F95D-C43EC36C830E}"/>
              </a:ext>
            </a:extLst>
          </p:cNvPr>
          <p:cNvSpPr/>
          <p:nvPr/>
        </p:nvSpPr>
        <p:spPr>
          <a:xfrm>
            <a:off x="5368867" y="2290957"/>
            <a:ext cx="4361939" cy="190799"/>
          </a:xfrm>
          <a:prstGeom prst="roundRect">
            <a:avLst/>
          </a:prstGeom>
          <a:gradFill flip="none" rotWithShape="1">
            <a:gsLst>
              <a:gs pos="100000">
                <a:srgbClr val="C00000"/>
              </a:gs>
              <a:gs pos="12000">
                <a:srgbClr val="FFFF00"/>
              </a:gs>
              <a:gs pos="82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B8D4109D-2FD5-6234-55F3-5F1C24C6CC68}"/>
              </a:ext>
            </a:extLst>
          </p:cNvPr>
          <p:cNvSpPr/>
          <p:nvPr/>
        </p:nvSpPr>
        <p:spPr>
          <a:xfrm>
            <a:off x="8849338" y="4592289"/>
            <a:ext cx="840918" cy="198196"/>
          </a:xfrm>
          <a:prstGeom prst="roundRect">
            <a:avLst/>
          </a:prstGeom>
          <a:solidFill>
            <a:srgbClr val="FFFF00">
              <a:alpha val="8287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897E0353-25A1-0CCD-13AB-BE0958BC617C}"/>
              </a:ext>
            </a:extLst>
          </p:cNvPr>
          <p:cNvSpPr/>
          <p:nvPr/>
        </p:nvSpPr>
        <p:spPr>
          <a:xfrm>
            <a:off x="5374610" y="5326297"/>
            <a:ext cx="1291197" cy="181990"/>
          </a:xfrm>
          <a:prstGeom prst="roundRect">
            <a:avLst/>
          </a:prstGeom>
          <a:solidFill>
            <a:srgbClr val="FF0000">
              <a:alpha val="7913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7F48E934-0800-D076-0D07-725598167C7E}"/>
              </a:ext>
            </a:extLst>
          </p:cNvPr>
          <p:cNvSpPr/>
          <p:nvPr/>
        </p:nvSpPr>
        <p:spPr>
          <a:xfrm>
            <a:off x="7542900" y="5729007"/>
            <a:ext cx="886706" cy="198196"/>
          </a:xfrm>
          <a:prstGeom prst="roundRect">
            <a:avLst/>
          </a:prstGeom>
          <a:gradFill flip="none" rotWithShape="1">
            <a:gsLst>
              <a:gs pos="100000">
                <a:srgbClr val="C00000"/>
              </a:gs>
              <a:gs pos="12000">
                <a:srgbClr val="FFFF00"/>
              </a:gs>
              <a:gs pos="82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FBC751-F507-FCB7-1844-046817E43E97}"/>
              </a:ext>
            </a:extLst>
          </p:cNvPr>
          <p:cNvSpPr txBox="1"/>
          <p:nvPr/>
        </p:nvSpPr>
        <p:spPr>
          <a:xfrm>
            <a:off x="724596" y="1130031"/>
            <a:ext cx="5175489" cy="878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it-IT" sz="1600" b="1" dirty="0">
                <a:solidFill>
                  <a:schemeClr val="bg1"/>
                </a:solidFill>
              </a:rPr>
              <a:t>FLYING JUNIOR (CNQ) QUERCIANELLA</a:t>
            </a:r>
          </a:p>
          <a:p>
            <a:pPr algn="ctr">
              <a:lnSpc>
                <a:spcPts val="1500"/>
              </a:lnSpc>
            </a:pPr>
            <a:endParaRPr lang="it-IT" sz="16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600" b="1" dirty="0">
                <a:solidFill>
                  <a:schemeClr val="bg1"/>
                </a:solidFill>
              </a:rPr>
              <a:t>J24 (LNI)</a:t>
            </a:r>
          </a:p>
          <a:p>
            <a:pPr algn="ctr">
              <a:lnSpc>
                <a:spcPts val="1500"/>
              </a:lnSpc>
            </a:pPr>
            <a:endParaRPr lang="it-IT" sz="16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600" b="1" dirty="0">
                <a:solidFill>
                  <a:schemeClr val="bg1"/>
                </a:solidFill>
              </a:rPr>
              <a:t>RAN 630 – ALTURA (YCL + A.N.)</a:t>
            </a:r>
          </a:p>
          <a:p>
            <a:pPr algn="ctr">
              <a:lnSpc>
                <a:spcPts val="1500"/>
              </a:lnSpc>
            </a:pPr>
            <a:endParaRPr lang="it-IT" sz="16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600" b="1" dirty="0">
                <a:solidFill>
                  <a:schemeClr val="bg1"/>
                </a:solidFill>
              </a:rPr>
              <a:t>VELE D’EPOCA</a:t>
            </a:r>
          </a:p>
          <a:p>
            <a:pPr algn="ctr">
              <a:lnSpc>
                <a:spcPts val="1500"/>
              </a:lnSpc>
            </a:pPr>
            <a:endParaRPr lang="it-IT" sz="16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600" b="1" dirty="0">
                <a:solidFill>
                  <a:schemeClr val="bg1"/>
                </a:solidFill>
              </a:rPr>
              <a:t>TROFEO CHICA LOCA - YCL</a:t>
            </a:r>
          </a:p>
          <a:p>
            <a:pPr algn="ctr">
              <a:lnSpc>
                <a:spcPts val="1500"/>
              </a:lnSpc>
            </a:pPr>
            <a:endParaRPr lang="it-IT" sz="16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600" b="1" dirty="0">
                <a:solidFill>
                  <a:schemeClr val="bg1"/>
                </a:solidFill>
              </a:rPr>
              <a:t>J70 - YCL</a:t>
            </a:r>
          </a:p>
          <a:p>
            <a:pPr algn="ctr">
              <a:lnSpc>
                <a:spcPts val="1500"/>
              </a:lnSpc>
            </a:pPr>
            <a:endParaRPr lang="it-IT" sz="16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600" b="1" dirty="0">
                <a:solidFill>
                  <a:schemeClr val="bg1"/>
                </a:solidFill>
              </a:rPr>
              <a:t>OPEN SKIFF CNL</a:t>
            </a:r>
          </a:p>
          <a:p>
            <a:pPr algn="ctr">
              <a:lnSpc>
                <a:spcPts val="1500"/>
              </a:lnSpc>
            </a:pPr>
            <a:endParaRPr lang="it-IT" sz="16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600" b="1" dirty="0">
                <a:solidFill>
                  <a:schemeClr val="bg1"/>
                </a:solidFill>
              </a:rPr>
              <a:t>HANSA 303</a:t>
            </a:r>
          </a:p>
          <a:p>
            <a:pPr algn="ctr">
              <a:lnSpc>
                <a:spcPts val="1500"/>
              </a:lnSpc>
            </a:pPr>
            <a:endParaRPr lang="it-IT" sz="16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600" b="1" dirty="0">
                <a:solidFill>
                  <a:schemeClr val="bg1"/>
                </a:solidFill>
              </a:rPr>
              <a:t>MR 2.4 (GVAL)</a:t>
            </a:r>
          </a:p>
          <a:p>
            <a:pPr algn="ctr">
              <a:lnSpc>
                <a:spcPts val="1500"/>
              </a:lnSpc>
            </a:pPr>
            <a:endParaRPr lang="it-IT" sz="16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600" b="1" dirty="0">
                <a:solidFill>
                  <a:schemeClr val="bg1"/>
                </a:solidFill>
              </a:rPr>
              <a:t>MARTIN 16</a:t>
            </a:r>
          </a:p>
          <a:p>
            <a:pPr algn="ctr">
              <a:lnSpc>
                <a:spcPts val="1500"/>
              </a:lnSpc>
            </a:pPr>
            <a:endParaRPr lang="it-IT" sz="16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600" b="1" dirty="0">
                <a:solidFill>
                  <a:schemeClr val="bg1"/>
                </a:solidFill>
              </a:rPr>
              <a:t>NAR </a:t>
            </a:r>
          </a:p>
          <a:p>
            <a:pPr algn="ctr">
              <a:lnSpc>
                <a:spcPts val="1500"/>
              </a:lnSpc>
            </a:pPr>
            <a:endParaRPr lang="it-IT" sz="16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600" b="1" dirty="0">
                <a:solidFill>
                  <a:schemeClr val="bg1"/>
                </a:solidFill>
              </a:rPr>
              <a:t>RS FEVA</a:t>
            </a:r>
          </a:p>
          <a:p>
            <a:pPr algn="ctr">
              <a:lnSpc>
                <a:spcPts val="1500"/>
              </a:lnSpc>
            </a:pPr>
            <a:endParaRPr lang="it-IT" sz="16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it-IT" sz="1600" b="1" dirty="0">
                <a:solidFill>
                  <a:schemeClr val="bg1"/>
                </a:solidFill>
              </a:rPr>
              <a:t>STAR</a:t>
            </a:r>
          </a:p>
          <a:p>
            <a:pPr algn="ctr">
              <a:lnSpc>
                <a:spcPts val="1500"/>
              </a:lnSpc>
            </a:pPr>
            <a:endParaRPr lang="it-IT" sz="1600" b="1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prstClr val="white"/>
                </a:solidFill>
                <a:latin typeface="Aptos" panose="02110004020202020204"/>
              </a:rPr>
              <a:t>OPTIMIST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b="1" dirty="0">
              <a:solidFill>
                <a:prstClr val="white"/>
              </a:solidFill>
              <a:latin typeface="Aptos" panose="021100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prstClr val="white"/>
                </a:solidFill>
                <a:latin typeface="Aptos" panose="02110004020202020204"/>
              </a:rPr>
              <a:t>WING FOIL</a:t>
            </a: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b="1" dirty="0">
              <a:solidFill>
                <a:prstClr val="white"/>
              </a:solidFill>
              <a:latin typeface="Aptos" panose="021100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ctr">
              <a:lnSpc>
                <a:spcPts val="1800"/>
              </a:lnSpc>
            </a:pPr>
            <a:endParaRPr lang="it-IT" b="1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endParaRPr lang="it-IT" b="1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ctr">
              <a:lnSpc>
                <a:spcPts val="1800"/>
              </a:lnSpc>
            </a:pPr>
            <a:endParaRPr lang="it-IT" b="1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endParaRPr lang="it-IT" b="1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endParaRPr lang="it-IT" b="1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endParaRPr lang="it-IT" b="1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endParaRPr lang="it-IT" b="1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endParaRPr lang="it-IT" b="1" dirty="0">
              <a:solidFill>
                <a:schemeClr val="bg1"/>
              </a:solidFill>
            </a:endParaRP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9CBFE06-4F73-FBF9-A37C-49CD83F9EA78}"/>
              </a:ext>
            </a:extLst>
          </p:cNvPr>
          <p:cNvSpPr/>
          <p:nvPr/>
        </p:nvSpPr>
        <p:spPr>
          <a:xfrm>
            <a:off x="5797157" y="3032536"/>
            <a:ext cx="876652" cy="181990"/>
          </a:xfrm>
          <a:prstGeom prst="roundRect">
            <a:avLst/>
          </a:prstGeom>
          <a:solidFill>
            <a:srgbClr val="FF0000">
              <a:alpha val="7913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C245BAF-49D4-7E41-DD00-303F95179F14}"/>
              </a:ext>
            </a:extLst>
          </p:cNvPr>
          <p:cNvSpPr/>
          <p:nvPr/>
        </p:nvSpPr>
        <p:spPr>
          <a:xfrm>
            <a:off x="6233060" y="4935654"/>
            <a:ext cx="2615778" cy="181991"/>
          </a:xfrm>
          <a:prstGeom prst="roundRect">
            <a:avLst/>
          </a:prstGeom>
          <a:gradFill flip="none" rotWithShape="1">
            <a:gsLst>
              <a:gs pos="100000">
                <a:srgbClr val="C00000"/>
              </a:gs>
              <a:gs pos="12000">
                <a:srgbClr val="FFFF00"/>
              </a:gs>
              <a:gs pos="82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573AA36-5B09-209D-BF16-9B0A2B91198A}"/>
              </a:ext>
            </a:extLst>
          </p:cNvPr>
          <p:cNvSpPr/>
          <p:nvPr/>
        </p:nvSpPr>
        <p:spPr>
          <a:xfrm>
            <a:off x="8845616" y="6131362"/>
            <a:ext cx="840918" cy="198196"/>
          </a:xfrm>
          <a:prstGeom prst="roundRect">
            <a:avLst/>
          </a:prstGeom>
          <a:solidFill>
            <a:srgbClr val="FFFF00">
              <a:alpha val="8287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8AC9A4D-FF17-4B48-15B0-BFA3A6180F34}"/>
              </a:ext>
            </a:extLst>
          </p:cNvPr>
          <p:cNvSpPr/>
          <p:nvPr/>
        </p:nvSpPr>
        <p:spPr>
          <a:xfrm>
            <a:off x="5783283" y="6519125"/>
            <a:ext cx="902631" cy="181990"/>
          </a:xfrm>
          <a:prstGeom prst="roundRect">
            <a:avLst/>
          </a:prstGeom>
          <a:solidFill>
            <a:srgbClr val="FF0000">
              <a:alpha val="7913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17F0A664-609F-71FA-D3D9-E00CABEEC312}"/>
              </a:ext>
            </a:extLst>
          </p:cNvPr>
          <p:cNvGrpSpPr/>
          <p:nvPr/>
        </p:nvGrpSpPr>
        <p:grpSpPr>
          <a:xfrm>
            <a:off x="689339" y="985955"/>
            <a:ext cx="841729" cy="5826054"/>
            <a:chOff x="689339" y="985955"/>
            <a:chExt cx="841729" cy="5961350"/>
          </a:xfrm>
        </p:grpSpPr>
        <p:grpSp>
          <p:nvGrpSpPr>
            <p:cNvPr id="135" name="Gruppo 134">
              <a:extLst>
                <a:ext uri="{FF2B5EF4-FFF2-40B4-BE49-F238E27FC236}">
                  <a16:creationId xmlns:a16="http://schemas.microsoft.com/office/drawing/2014/main" id="{C7EB1AFC-8949-CF31-4CCE-F9087FA0521F}"/>
                </a:ext>
              </a:extLst>
            </p:cNvPr>
            <p:cNvGrpSpPr/>
            <p:nvPr/>
          </p:nvGrpSpPr>
          <p:grpSpPr>
            <a:xfrm>
              <a:off x="689339" y="985955"/>
              <a:ext cx="841729" cy="4903089"/>
              <a:chOff x="5425556" y="-247614"/>
              <a:chExt cx="783571" cy="5944905"/>
            </a:xfrm>
          </p:grpSpPr>
          <p:pic>
            <p:nvPicPr>
              <p:cNvPr id="136" name="Immagine 135">
                <a:extLst>
                  <a:ext uri="{FF2B5EF4-FFF2-40B4-BE49-F238E27FC236}">
                    <a16:creationId xmlns:a16="http://schemas.microsoft.com/office/drawing/2014/main" id="{1A6F5668-BFD4-64A7-00DE-30DE3CB88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738" b="89960" l="2348" r="89800">
                            <a14:foregroundMark x1="6395" y1="14108" x2="6395" y2="14108"/>
                            <a14:foregroundMark x1="6881" y1="12166" x2="6881" y2="12166"/>
                            <a14:foregroundMark x1="7447" y1="6816" x2="7447" y2="6816"/>
                            <a14:foregroundMark x1="7366" y1="5497" x2="7366" y2="5497"/>
                            <a14:foregroundMark x1="7636" y1="3774" x2="7636" y2="3774"/>
                            <a14:foregroundMark x1="4074" y1="17369" x2="4074" y2="17369"/>
                            <a14:foregroundMark x1="3994" y1="17516" x2="3994" y2="17516"/>
                            <a14:foregroundMark x1="4074" y1="17259" x2="4074" y2="17259"/>
                            <a14:foregroundMark x1="3319" y1="20777" x2="3319" y2="20777"/>
                            <a14:foregroundMark x1="2348" y1="21693" x2="2348" y2="2169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3498" b="62406"/>
              <a:stretch/>
            </p:blipFill>
            <p:spPr>
              <a:xfrm>
                <a:off x="5613049" y="3444416"/>
                <a:ext cx="594446" cy="803178"/>
              </a:xfrm>
              <a:prstGeom prst="rect">
                <a:avLst/>
              </a:prstGeom>
            </p:spPr>
          </p:pic>
          <p:pic>
            <p:nvPicPr>
              <p:cNvPr id="137" name="Immagine 136">
                <a:extLst>
                  <a:ext uri="{FF2B5EF4-FFF2-40B4-BE49-F238E27FC236}">
                    <a16:creationId xmlns:a16="http://schemas.microsoft.com/office/drawing/2014/main" id="{C557A2AF-9C65-C7F8-D8E1-F165C07616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167" b="92333" l="10000" r="90000">
                            <a14:foregroundMark x1="46375" y1="47333" x2="46375" y2="47333"/>
                            <a14:foregroundMark x1="47250" y1="15500" x2="47250" y2="15500"/>
                            <a14:foregroundMark x1="47125" y1="4333" x2="47125" y2="4333"/>
                            <a14:foregroundMark x1="62125" y1="47333" x2="62125" y2="47333"/>
                            <a14:foregroundMark x1="63375" y1="46500" x2="63375" y2="46500"/>
                            <a14:foregroundMark x1="60625" y1="39833" x2="60625" y2="39833"/>
                            <a14:foregroundMark x1="47625" y1="41500" x2="47625" y2="41500"/>
                            <a14:foregroundMark x1="48375" y1="34333" x2="48375" y2="34333"/>
                            <a14:foregroundMark x1="38125" y1="64833" x2="38125" y2="64833"/>
                            <a14:foregroundMark x1="33250" y1="61333" x2="49125" y2="64000"/>
                            <a14:foregroundMark x1="58000" y1="71000" x2="57750" y2="69500"/>
                            <a14:foregroundMark x1="26500" y1="84000" x2="26500" y2="84000"/>
                            <a14:foregroundMark x1="46125" y1="92333" x2="46125" y2="92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00" r="19000"/>
              <a:stretch/>
            </p:blipFill>
            <p:spPr>
              <a:xfrm>
                <a:off x="5659630" y="5095292"/>
                <a:ext cx="493639" cy="601999"/>
              </a:xfrm>
              <a:prstGeom prst="rect">
                <a:avLst/>
              </a:prstGeom>
            </p:spPr>
          </p:pic>
          <p:grpSp>
            <p:nvGrpSpPr>
              <p:cNvPr id="138" name="Gruppo 137">
                <a:extLst>
                  <a:ext uri="{FF2B5EF4-FFF2-40B4-BE49-F238E27FC236}">
                    <a16:creationId xmlns:a16="http://schemas.microsoft.com/office/drawing/2014/main" id="{BC20164E-DDE2-4210-5856-8B205257FB6D}"/>
                  </a:ext>
                </a:extLst>
              </p:cNvPr>
              <p:cNvGrpSpPr/>
              <p:nvPr/>
            </p:nvGrpSpPr>
            <p:grpSpPr>
              <a:xfrm>
                <a:off x="5425556" y="-247614"/>
                <a:ext cx="783571" cy="4856114"/>
                <a:chOff x="-218189" y="34726"/>
                <a:chExt cx="1037146" cy="6877632"/>
              </a:xfrm>
            </p:grpSpPr>
            <p:pic>
              <p:nvPicPr>
                <p:cNvPr id="140" name="Immagine 139">
                  <a:extLst>
                    <a:ext uri="{FF2B5EF4-FFF2-40B4-BE49-F238E27FC236}">
                      <a16:creationId xmlns:a16="http://schemas.microsoft.com/office/drawing/2014/main" id="{17B41571-02EE-F972-B972-FE167BACC3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9440" y="4390413"/>
                  <a:ext cx="825335" cy="825334"/>
                </a:xfrm>
                <a:prstGeom prst="rect">
                  <a:avLst/>
                </a:prstGeom>
              </p:spPr>
            </p:pic>
            <p:pic>
              <p:nvPicPr>
                <p:cNvPr id="141" name="Immagine 140">
                  <a:extLst>
                    <a:ext uri="{FF2B5EF4-FFF2-40B4-BE49-F238E27FC236}">
                      <a16:creationId xmlns:a16="http://schemas.microsoft.com/office/drawing/2014/main" id="{3166FF6E-5541-B8CC-3C19-FEF2FA2828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760" b="89986" l="1667" r="90000">
                              <a14:backgroundMark x1="33735" y1="9239" x2="33735" y2="9239"/>
                              <a14:backgroundMark x1="32530" y1="4620" x2="36446" y2="12500"/>
                              <a14:backgroundMark x1="34036" y1="15489" x2="43675" y2="20380"/>
                              <a14:backgroundMark x1="28614" y1="32880" x2="9639" y2="29348"/>
                              <a14:backgroundMark x1="39759" y1="7880" x2="45783" y2="26902"/>
                              <a14:backgroundMark x1="42169" y1="9239" x2="48795" y2="13043"/>
                              <a14:backgroundMark x1="10843" y1="6522" x2="301" y2="7337"/>
                              <a14:backgroundMark x1="15964" y1="3804" x2="4217" y2="22826"/>
                              <a14:backgroundMark x1="29217" y1="2446" x2="47289" y2="3261"/>
                              <a14:backgroundMark x1="21084" y1="11141" x2="21084" y2="11141"/>
                              <a14:backgroundMark x1="22289" y1="13315" x2="22289" y2="13315"/>
                              <a14:backgroundMark x1="22289" y1="16848" x2="22289" y2="16848"/>
                              <a14:backgroundMark x1="21988" y1="16304" x2="21988" y2="16304"/>
                              <a14:backgroundMark x1="18976" y1="14402" x2="18976" y2="14402"/>
                              <a14:backgroundMark x1="18373" y1="15489" x2="18373" y2="15489"/>
                              <a14:backgroundMark x1="19880" y1="12228" x2="19880" y2="12228"/>
                              <a14:backgroundMark x1="22289" y1="19022" x2="22289" y2="19022"/>
                              <a14:backgroundMark x1="19277" y1="2717" x2="19277" y2="2717"/>
                              <a14:backgroundMark x1="4819" y1="27989" x2="4819" y2="27989"/>
                              <a14:backgroundMark x1="21988" y1="21196" x2="21988" y2="21196"/>
                              <a14:backgroundMark x1="40361" y1="26630" x2="40361" y2="26630"/>
                              <a14:backgroundMark x1="37048" y1="26359" x2="37048" y2="2635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3574" b="68192"/>
                <a:stretch/>
              </p:blipFill>
              <p:spPr>
                <a:xfrm>
                  <a:off x="-28587" y="2236278"/>
                  <a:ext cx="847544" cy="560561"/>
                </a:xfrm>
                <a:prstGeom prst="rect">
                  <a:avLst/>
                </a:prstGeom>
              </p:spPr>
            </p:pic>
            <p:pic>
              <p:nvPicPr>
                <p:cNvPr id="142" name="Immagine 141">
                  <a:extLst>
                    <a:ext uri="{FF2B5EF4-FFF2-40B4-BE49-F238E27FC236}">
                      <a16:creationId xmlns:a16="http://schemas.microsoft.com/office/drawing/2014/main" id="{C84A1864-5760-A702-AD44-B8225F537D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586" b="89960" l="1079" r="89935">
                              <a14:foregroundMark x1="10712" y1="15647" x2="9687" y2="1429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8" r="84649" b="68452"/>
                <a:stretch/>
              </p:blipFill>
              <p:spPr>
                <a:xfrm>
                  <a:off x="133109" y="863732"/>
                  <a:ext cx="549324" cy="829006"/>
                </a:xfrm>
                <a:prstGeom prst="rect">
                  <a:avLst/>
                </a:prstGeom>
              </p:spPr>
            </p:pic>
            <p:pic>
              <p:nvPicPr>
                <p:cNvPr id="143" name="Immagine 142">
                  <a:extLst>
                    <a:ext uri="{FF2B5EF4-FFF2-40B4-BE49-F238E27FC236}">
                      <a16:creationId xmlns:a16="http://schemas.microsoft.com/office/drawing/2014/main" id="{970604E7-4810-1530-CECA-D80D7B68AA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7255" b="89996" l="5532" r="89989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r="75178" b="61673"/>
                <a:stretch/>
              </p:blipFill>
              <p:spPr>
                <a:xfrm>
                  <a:off x="-63961" y="3385265"/>
                  <a:ext cx="862763" cy="980964"/>
                </a:xfrm>
                <a:prstGeom prst="rect">
                  <a:avLst/>
                </a:prstGeom>
              </p:spPr>
            </p:pic>
            <p:pic>
              <p:nvPicPr>
                <p:cNvPr id="144" name="Immagine 143">
                  <a:extLst>
                    <a:ext uri="{FF2B5EF4-FFF2-40B4-BE49-F238E27FC236}">
                      <a16:creationId xmlns:a16="http://schemas.microsoft.com/office/drawing/2014/main" id="{ED8FC717-64AC-0272-6B36-9FB49D583C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3041" b="89996" l="4074" r="89989">
                              <a14:foregroundMark x1="10820" y1="4947" x2="10874" y2="19311"/>
                              <a14:foregroundMark x1="11711" y1="8868" x2="13654" y2="20667"/>
                              <a14:foregroundMark x1="10362" y1="20850" x2="11063" y2="2092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81" t="1236" r="81401" b="69931"/>
                <a:stretch/>
              </p:blipFill>
              <p:spPr>
                <a:xfrm>
                  <a:off x="83630" y="34726"/>
                  <a:ext cx="602000" cy="829006"/>
                </a:xfrm>
                <a:prstGeom prst="rect">
                  <a:avLst/>
                </a:prstGeom>
              </p:spPr>
            </p:pic>
            <p:pic>
              <p:nvPicPr>
                <p:cNvPr id="145" name="Immagine 144">
                  <a:extLst>
                    <a:ext uri="{FF2B5EF4-FFF2-40B4-BE49-F238E27FC236}">
                      <a16:creationId xmlns:a16="http://schemas.microsoft.com/office/drawing/2014/main" id="{84D495BB-6A11-32FE-1235-54DCBD51B1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9967" b="91645" l="9984" r="89989">
                              <a14:foregroundMark x1="52213" y1="16599" x2="44738" y2="83107"/>
                              <a14:foregroundMark x1="29763" y1="59729" x2="26983" y2="83914"/>
                              <a14:foregroundMark x1="24528" y1="90473" x2="69509" y2="91645"/>
                              <a14:foregroundMark x1="51160" y1="86772" x2="51403" y2="745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9502" y="1544423"/>
                  <a:ext cx="844517" cy="621880"/>
                </a:xfrm>
                <a:prstGeom prst="rect">
                  <a:avLst/>
                </a:prstGeom>
              </p:spPr>
            </p:pic>
            <p:pic>
              <p:nvPicPr>
                <p:cNvPr id="146" name="Immagine 145">
                  <a:extLst>
                    <a:ext uri="{FF2B5EF4-FFF2-40B4-BE49-F238E27FC236}">
                      <a16:creationId xmlns:a16="http://schemas.microsoft.com/office/drawing/2014/main" id="{A4FE6455-0659-AFCB-1B31-BCC5E46A80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ackgroundRemoval t="1400" b="90000" l="933" r="90000"/>
                          </a14:imgEffect>
                        </a14:imgLayer>
                      </a14:imgProps>
                    </a:ext>
                  </a:extLst>
                </a:blip>
                <a:srcRect r="58507" b="9360"/>
                <a:stretch/>
              </p:blipFill>
              <p:spPr>
                <a:xfrm>
                  <a:off x="124087" y="2845727"/>
                  <a:ext cx="550038" cy="801018"/>
                </a:xfrm>
                <a:prstGeom prst="rect">
                  <a:avLst/>
                </a:prstGeom>
              </p:spPr>
            </p:pic>
            <p:pic>
              <p:nvPicPr>
                <p:cNvPr id="147" name="Immagine 146">
                  <a:extLst>
                    <a:ext uri="{FF2B5EF4-FFF2-40B4-BE49-F238E27FC236}">
                      <a16:creationId xmlns:a16="http://schemas.microsoft.com/office/drawing/2014/main" id="{91082EE0-C9A5-3AFC-4C10-6DA6B70E34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backgroundRemoval t="2565" b="89960" l="9984" r="89962">
                              <a14:foregroundMark x1="13627" y1="1099" x2="15758" y2="8098"/>
                              <a14:foregroundMark x1="15758" y1="8098" x2="17188" y2="9491"/>
                              <a14:foregroundMark x1="13812" y1="9149" x2="14625" y2="3225"/>
                              <a14:foregroundMark x1="14625" y1="3225" x2="14112" y2="2565"/>
                              <a14:foregroundMark x1="13654" y1="5606" x2="13519" y2="5130"/>
                              <a14:backgroundMark x1="13654" y1="10773" x2="13492" y2="3005"/>
                              <a14:backgroundMark x1="13492" y1="3005" x2="13869" y2="1759"/>
                              <a14:backgroundMark x1="13519" y1="10114" x2="13411" y2="7695"/>
                              <a14:backgroundMark x1="13411" y1="7402" x2="13303" y2="5790"/>
                              <a14:backgroundMark x1="13060" y1="11066" x2="13060" y2="9307"/>
                              <a14:backgroundMark x1="13303" y1="10114" x2="13060" y2="916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9801" b="53607"/>
                <a:stretch/>
              </p:blipFill>
              <p:spPr>
                <a:xfrm>
                  <a:off x="-218189" y="5974533"/>
                  <a:ext cx="1013162" cy="937825"/>
                </a:xfrm>
                <a:prstGeom prst="rect">
                  <a:avLst/>
                </a:prstGeom>
              </p:spPr>
            </p:pic>
          </p:grpSp>
          <p:pic>
            <p:nvPicPr>
              <p:cNvPr id="139" name="Immagine 138">
                <a:extLst>
                  <a:ext uri="{FF2B5EF4-FFF2-40B4-BE49-F238E27FC236}">
                    <a16:creationId xmlns:a16="http://schemas.microsoft.com/office/drawing/2014/main" id="{9D1AF04C-44F6-8E5B-D553-E01C5D7E6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829" b="13191" l="41600" r="50067">
                            <a14:foregroundMark x1="45867" y1="1381" x2="45867" y2="1381"/>
                            <a14:foregroundMark x1="46067" y1="829" x2="46067" y2="8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76" r="48769" b="85274"/>
              <a:stretch/>
            </p:blipFill>
            <p:spPr>
              <a:xfrm>
                <a:off x="5557765" y="4527820"/>
                <a:ext cx="636135" cy="541659"/>
              </a:xfrm>
              <a:prstGeom prst="rect">
                <a:avLst/>
              </a:prstGeom>
            </p:spPr>
          </p:pic>
        </p:grpSp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0F872A26-250C-518F-1CBD-A55E38C88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279" b="89779" l="1267" r="90000">
                          <a14:foregroundMark x1="14903" y1="4566" x2="15467" y2="4903"/>
                          <a14:foregroundMark x1="9467" y1="1312" x2="10125" y2="1706"/>
                          <a14:foregroundMark x1="15789" y1="19123" x2="15800" y2="19613"/>
                          <a14:foregroundMark x1="15467" y1="4903" x2="15512" y2="6901"/>
                          <a14:foregroundMark x1="15800" y1="19613" x2="10600" y2="24586"/>
                          <a14:foregroundMark x1="10600" y1="24586" x2="10733" y2="25691"/>
                          <a14:foregroundMark x1="11475" y1="5223" x2="6867" y2="4489"/>
                          <a14:foregroundMark x1="6867" y1="4489" x2="4067" y2="10773"/>
                          <a14:foregroundMark x1="4067" y1="10773" x2="3867" y2="11878"/>
                          <a14:foregroundMark x1="3867" y1="12500" x2="1267" y2="22652"/>
                          <a14:foregroundMark x1="7800" y1="5939" x2="11667" y2="14917"/>
                          <a14:foregroundMark x1="9933" y1="11119" x2="13480" y2="17386"/>
                          <a14:foregroundMark x1="13333" y1="8494" x2="12867" y2="10428"/>
                          <a14:foregroundMark x1="7933" y1="3246" x2="6200" y2="2279"/>
                          <a14:foregroundMark x1="10067" y1="16575" x2="5000" y2="21202"/>
                          <a14:foregroundMark x1="5000" y1="21202" x2="6400" y2="23619"/>
                          <a14:foregroundMark x1="10867" y1="23135" x2="12600" y2="19751"/>
                          <a14:foregroundMark x1="7000" y1="16575" x2="3400" y2="15262"/>
                          <a14:foregroundMark x1="9800" y1="20235" x2="9000" y2="26519"/>
                          <a14:foregroundMark x1="8867" y1="25552" x2="7467" y2="24102"/>
                          <a14:foregroundMark x1="10400" y1="2279" x2="13376" y2="7814"/>
                          <a14:backgroundMark x1="10267" y1="1588" x2="10766" y2="2086"/>
                          <a14:backgroundMark x1="15067" y1="6906" x2="15200" y2="191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75" b="67460"/>
            <a:stretch/>
          </p:blipFill>
          <p:spPr>
            <a:xfrm>
              <a:off x="992496" y="6007057"/>
              <a:ext cx="522956" cy="496502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B45E4EE7-346E-828B-0B27-FA3764DDB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4489" b="94406" l="4267" r="90000">
                          <a14:foregroundMark x1="29133" y1="8287" x2="29133" y2="8287"/>
                          <a14:foregroundMark x1="61267" y1="18646" x2="61267" y2="18646"/>
                          <a14:foregroundMark x1="60133" y1="19406" x2="60133" y2="19406"/>
                          <a14:foregroundMark x1="59800" y1="17472" x2="59800" y2="17472"/>
                          <a14:foregroundMark x1="6533" y1="86395" x2="6533" y2="86395"/>
                          <a14:foregroundMark x1="4333" y1="91782" x2="4333" y2="91782"/>
                          <a14:foregroundMark x1="42067" y1="51588" x2="55000" y2="77210"/>
                          <a14:foregroundMark x1="40600" y1="91022" x2="40200" y2="94475"/>
                          <a14:foregroundMark x1="38000" y1="82942" x2="50200" y2="87155"/>
                          <a14:foregroundMark x1="21333" y1="77624" x2="21333" y2="77624"/>
                          <a14:foregroundMark x1="21333" y1="77624" x2="30200" y2="77210"/>
                          <a14:foregroundMark x1="41333" y1="76105" x2="40933" y2="71064"/>
                          <a14:foregroundMark x1="44267" y1="72238" x2="56467" y2="66091"/>
                          <a14:foregroundMark x1="59067" y1="64572" x2="51667" y2="81837"/>
                          <a14:foregroundMark x1="18400" y1="76105" x2="18400" y2="76105"/>
                          <a14:foregroundMark x1="29867" y1="4489" x2="29867" y2="4489"/>
                          <a14:foregroundMark x1="31333" y1="4834" x2="31333" y2="48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" b="825"/>
            <a:stretch/>
          </p:blipFill>
          <p:spPr>
            <a:xfrm>
              <a:off x="1008111" y="6470775"/>
              <a:ext cx="522956" cy="476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3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63</Words>
  <Application>Microsoft Office PowerPoint</Application>
  <PresentationFormat>Widescreen</PresentationFormat>
  <Paragraphs>54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Abadi</vt:lpstr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vincenzo modesti</dc:creator>
  <cp:lastModifiedBy>vincenzo modesti</cp:lastModifiedBy>
  <cp:revision>5</cp:revision>
  <dcterms:created xsi:type="dcterms:W3CDTF">2024-10-08T14:54:22Z</dcterms:created>
  <dcterms:modified xsi:type="dcterms:W3CDTF">2024-11-06T10:14:52Z</dcterms:modified>
</cp:coreProperties>
</file>